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97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4FE611-E982-4146-BAD5-F9D63BB5B45E}" v="3" dt="2023-09-05T10:10:29.4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87" autoAdjust="0"/>
  </p:normalViewPr>
  <p:slideViewPr>
    <p:cSldViewPr>
      <p:cViewPr varScale="1">
        <p:scale>
          <a:sx n="93" d="100"/>
          <a:sy n="93" d="100"/>
        </p:scale>
        <p:origin x="8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227" y="0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F1F70475-71CC-4906-AADE-1EDD97210328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72" tIns="43786" rIns="87572" bIns="4378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76" y="4686001"/>
            <a:ext cx="5389213" cy="4439612"/>
          </a:xfrm>
          <a:prstGeom prst="rect">
            <a:avLst/>
          </a:prstGeom>
        </p:spPr>
        <p:txBody>
          <a:bodyPr vert="horz" lIns="87572" tIns="43786" rIns="87572" bIns="4378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2003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227" y="9372003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89877DBB-0BC5-4161-9817-033FDE124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786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7DBB-0BC5-4161-9817-033FDE1244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7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FE52D-D2FC-4197-8696-985959836307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21935-A79D-488D-9B77-FE70645F76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50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FE52D-D2FC-4197-8696-985959836307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21935-A79D-488D-9B77-FE70645F76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83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FE52D-D2FC-4197-8696-985959836307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21935-A79D-488D-9B77-FE70645F76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198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1A7DE-E6B0-4CE6-8671-3C05AC6EC4D4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762254-D574-4F6D-B757-2ABA34300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493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1A7DE-E6B0-4CE6-8671-3C05AC6EC4D4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762254-D574-4F6D-B757-2ABA34300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50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1A7DE-E6B0-4CE6-8671-3C05AC6EC4D4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762254-D574-4F6D-B757-2ABA34300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524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1A7DE-E6B0-4CE6-8671-3C05AC6EC4D4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762254-D574-4F6D-B757-2ABA34300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43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1A7DE-E6B0-4CE6-8671-3C05AC6EC4D4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762254-D574-4F6D-B757-2ABA34300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02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1A7DE-E6B0-4CE6-8671-3C05AC6EC4D4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762254-D574-4F6D-B757-2ABA34300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011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1A7DE-E6B0-4CE6-8671-3C05AC6EC4D4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762254-D574-4F6D-B757-2ABA34300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532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1A7DE-E6B0-4CE6-8671-3C05AC6EC4D4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762254-D574-4F6D-B757-2ABA34300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87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FE52D-D2FC-4197-8696-985959836307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21935-A79D-488D-9B77-FE70645F76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251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1A7DE-E6B0-4CE6-8671-3C05AC6EC4D4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762254-D574-4F6D-B757-2ABA34300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743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1A7DE-E6B0-4CE6-8671-3C05AC6EC4D4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762254-D574-4F6D-B757-2ABA34300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30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1A7DE-E6B0-4CE6-8671-3C05AC6EC4D4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762254-D574-4F6D-B757-2ABA34300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46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FE52D-D2FC-4197-8696-985959836307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21935-A79D-488D-9B77-FE70645F76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24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FE52D-D2FC-4197-8696-985959836307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21935-A79D-488D-9B77-FE70645F76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59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FE52D-D2FC-4197-8696-985959836307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21935-A79D-488D-9B77-FE70645F76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15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FE52D-D2FC-4197-8696-985959836307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21935-A79D-488D-9B77-FE70645F76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8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FE52D-D2FC-4197-8696-985959836307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21935-A79D-488D-9B77-FE70645F76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84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FE52D-D2FC-4197-8696-985959836307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21935-A79D-488D-9B77-FE70645F76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23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FE52D-D2FC-4197-8696-985959836307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21935-A79D-488D-9B77-FE70645F76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11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2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brightnessContrast brigh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760" y="76369"/>
            <a:ext cx="1120130" cy="78675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162675"/>
            <a:ext cx="602932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859149"/>
            <a:ext cx="9144000" cy="530759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3195" cy="85914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7" b="17940"/>
          <a:stretch/>
        </p:blipFill>
        <p:spPr>
          <a:xfrm>
            <a:off x="7135784" y="1"/>
            <a:ext cx="2008215" cy="85914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570" y="6393257"/>
            <a:ext cx="4016430" cy="46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5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8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793811" y="2780928"/>
            <a:ext cx="7628384" cy="52322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i="1" dirty="0">
                <a:latin typeface="Times New Roman" pitchFamily="18" charset="0"/>
                <a:ea typeface="ＭＳ Ｐゴシック" charset="-128"/>
              </a:rPr>
              <a:t>各動物の檻形状に合わせて製作します。</a:t>
            </a:r>
            <a:endParaRPr lang="ja-JP" altLang="en-US" sz="2800" i="1" dirty="0">
              <a:latin typeface="Times New Roman" pitchFamily="18" charset="0"/>
              <a:ea typeface="ＤＨＰ平成ゴシックW5" pitchFamily="2" charset="-128"/>
            </a:endParaRPr>
          </a:p>
        </p:txBody>
      </p:sp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971598" y="3636313"/>
            <a:ext cx="72728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ja-JP" sz="3200" i="1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www.jvs.co.jp</a:t>
            </a:r>
            <a:r>
              <a:rPr lang="zh-TW" altLang="en-US" sz="3200" i="1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2915816" y="5733256"/>
            <a:ext cx="60784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800" b="1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Japan Video System Corporation </a:t>
            </a:r>
            <a:endParaRPr lang="ja-JP" altLang="en-US" sz="2800" b="1" dirty="0"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Tahoma" panose="020B0604030504040204" pitchFamily="34" charset="0"/>
              <a:ea typeface="ＤＨＰ平成ゴシックW5" pitchFamily="2" charset="-128"/>
              <a:cs typeface="Tahoma" panose="020B0604030504040204" pitchFamily="34" charset="0"/>
            </a:endParaRPr>
          </a:p>
        </p:txBody>
      </p:sp>
      <p:sp>
        <p:nvSpPr>
          <p:cNvPr id="7" name="Text Box 61"/>
          <p:cNvSpPr txBox="1">
            <a:spLocks noChangeArrowheads="1"/>
          </p:cNvSpPr>
          <p:nvPr/>
        </p:nvSpPr>
        <p:spPr bwMode="auto">
          <a:xfrm>
            <a:off x="863587" y="1412776"/>
            <a:ext cx="74888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ja-JP" altLang="en-US" sz="4000" i="1" dirty="0">
                <a:latin typeface="Arial Unicode MS" pitchFamily="50" charset="-128"/>
                <a:ea typeface="ＤＨＰ平成ゴシックW5" panose="02010601000101010101" pitchFamily="2" charset="-128"/>
                <a:cs typeface="Arial Unicode MS" pitchFamily="50" charset="-128"/>
              </a:rPr>
              <a:t>動物生態観察装置のご提案</a:t>
            </a:r>
            <a:endParaRPr lang="en-US" altLang="ja-JP" sz="4000" i="1" dirty="0">
              <a:latin typeface="Arial Unicode MS" pitchFamily="50" charset="-128"/>
              <a:ea typeface="ＤＨＰ平成ゴシックW5" panose="02010601000101010101" pitchFamily="2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788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67544" y="116632"/>
            <a:ext cx="6635080" cy="7060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動物生態観察装置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4" t="11801" r="38861" b="4587"/>
          <a:stretch/>
        </p:blipFill>
        <p:spPr>
          <a:xfrm>
            <a:off x="5380635" y="949118"/>
            <a:ext cx="3632932" cy="405469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107951"/>
            <a:ext cx="2916086" cy="2960949"/>
          </a:xfrm>
          <a:prstGeom prst="rect">
            <a:avLst/>
          </a:prstGeom>
        </p:spPr>
      </p:pic>
      <p:pic>
        <p:nvPicPr>
          <p:cNvPr id="1028" name="Picture 4" descr="電波のイラスト（14） | Illustcut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35539">
            <a:off x="2722236" y="2223473"/>
            <a:ext cx="3188432" cy="159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 rot="20745168">
            <a:off x="2050579" y="1689810"/>
            <a:ext cx="3768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/>
              <a:t>5GHz Wi-Fi </a:t>
            </a:r>
            <a:r>
              <a:rPr lang="ja-JP" altLang="en-US" sz="2400" dirty="0"/>
              <a:t>による遠隔監視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156069" y="4237929"/>
            <a:ext cx="3893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/>
              <a:t>各動物の檻に合わせた取付金具</a:t>
            </a:r>
            <a:endParaRPr lang="en-US" altLang="ja-JP" b="1" dirty="0"/>
          </a:p>
          <a:p>
            <a:pPr algn="ctr"/>
            <a:r>
              <a:rPr lang="ja-JP" altLang="en-US" b="1" dirty="0"/>
              <a:t>作成</a:t>
            </a:r>
            <a:endParaRPr kumimoji="1" lang="en-US" altLang="ja-JP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2865" y="524513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離れた部屋で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観察＆録画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80635" y="4964975"/>
            <a:ext cx="3751875" cy="1200329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カメラ仕様例</a:t>
            </a:r>
            <a:endParaRPr lang="en-US" altLang="ja-JP" b="1" dirty="0"/>
          </a:p>
          <a:p>
            <a:r>
              <a:rPr kumimoji="1" lang="en-US" altLang="ja-JP" b="1" dirty="0"/>
              <a:t>400</a:t>
            </a:r>
            <a:r>
              <a:rPr kumimoji="1" lang="ja-JP" altLang="en-US" b="1" dirty="0"/>
              <a:t>万画素 高解像度カメラ</a:t>
            </a:r>
            <a:endParaRPr kumimoji="1" lang="en-US" altLang="ja-JP" b="1" dirty="0"/>
          </a:p>
          <a:p>
            <a:r>
              <a:rPr kumimoji="1" lang="ja-JP" altLang="en-US" b="1" dirty="0"/>
              <a:t>光学ズーム </a:t>
            </a:r>
            <a:r>
              <a:rPr kumimoji="1" lang="en-US" altLang="ja-JP" b="1" dirty="0"/>
              <a:t>/ </a:t>
            </a:r>
            <a:r>
              <a:rPr kumimoji="1" lang="ja-JP" altLang="en-US" b="1" dirty="0"/>
              <a:t>パン</a:t>
            </a:r>
            <a:r>
              <a:rPr kumimoji="1" lang="en-US" altLang="ja-JP" b="1" dirty="0"/>
              <a:t> &amp; </a:t>
            </a:r>
            <a:r>
              <a:rPr kumimoji="1" lang="ja-JP" altLang="en-US" b="1" dirty="0"/>
              <a:t>チルト遠隔操作</a:t>
            </a:r>
            <a:endParaRPr kumimoji="1" lang="en-US" altLang="ja-JP" b="1" dirty="0"/>
          </a:p>
          <a:p>
            <a:r>
              <a:rPr lang="ja-JP" altLang="en-US" b="1" dirty="0"/>
              <a:t>夜間赤外線照明モノクロ録画</a:t>
            </a:r>
            <a:r>
              <a:rPr kumimoji="1" lang="ja-JP" altLang="en-US" b="1" dirty="0"/>
              <a:t> </a:t>
            </a:r>
            <a:endParaRPr kumimoji="1" lang="en-US" altLang="ja-JP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949118"/>
            <a:ext cx="3023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動物に合わせて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ご要望</a:t>
            </a:r>
            <a:r>
              <a:rPr lang="ja-JP" altLang="en-US" b="1" dirty="0"/>
              <a:t>をお知らせください</a:t>
            </a:r>
            <a:r>
              <a:rPr kumimoji="1" lang="ja-JP" altLang="en-US" b="1" dirty="0"/>
              <a:t>！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6165304"/>
            <a:ext cx="4139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/>
              <a:t>※</a:t>
            </a:r>
            <a:r>
              <a:rPr kumimoji="1" lang="ja-JP" altLang="en-US" sz="1200" b="1" dirty="0"/>
              <a:t>ど。</a:t>
            </a:r>
          </a:p>
        </p:txBody>
      </p:sp>
    </p:spTree>
    <p:extLst>
      <p:ext uri="{BB962C8B-B14F-4D97-AF65-F5344CB8AC3E}">
        <p14:creationId xmlns:p14="http://schemas.microsoft.com/office/powerpoint/2010/main" val="2024972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4651</TotalTime>
  <Words>82</Words>
  <Application>Microsoft Office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Arial Unicode MS</vt:lpstr>
      <vt:lpstr>Arial</vt:lpstr>
      <vt:lpstr>Calibri</vt:lpstr>
      <vt:lpstr>Tahoma</vt:lpstr>
      <vt:lpstr>Times New Roman</vt:lpstr>
      <vt:lpstr>Office ​​テーマ</vt:lpstr>
      <vt:lpstr>デザインの設定</vt:lpstr>
      <vt:lpstr>各動物の檻形状に合わせて製作します。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Yumiko Miyahara</cp:lastModifiedBy>
  <cp:revision>237</cp:revision>
  <cp:lastPrinted>2023-08-25T02:00:57Z</cp:lastPrinted>
  <dcterms:created xsi:type="dcterms:W3CDTF">2014-07-23T10:59:27Z</dcterms:created>
  <dcterms:modified xsi:type="dcterms:W3CDTF">2023-09-05T14:28:46Z</dcterms:modified>
</cp:coreProperties>
</file>